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 showGuides="1">
      <p:cViewPr varScale="1">
        <p:scale>
          <a:sx n="49" d="100"/>
          <a:sy n="49" d="100"/>
        </p:scale>
        <p:origin x="2424" y="54"/>
      </p:cViewPr>
      <p:guideLst>
        <p:guide orient="horz" pos="384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D40AF-A7A0-45C8-968E-318C828C3217}" type="datetimeFigureOut">
              <a:rPr lang="zh-CN" altLang="en-US" smtClean="0"/>
              <a:t>2020-01-06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5DCB2-573F-486A-BB75-82111088A8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9992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D40AF-A7A0-45C8-968E-318C828C3217}" type="datetimeFigureOut">
              <a:rPr lang="zh-CN" altLang="en-US" smtClean="0"/>
              <a:t>2020-01-06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5DCB2-573F-486A-BB75-82111088A8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231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D40AF-A7A0-45C8-968E-318C828C3217}" type="datetimeFigureOut">
              <a:rPr lang="zh-CN" altLang="en-US" smtClean="0"/>
              <a:t>2020-01-06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5DCB2-573F-486A-BB75-82111088A8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7522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D40AF-A7A0-45C8-968E-318C828C3217}" type="datetimeFigureOut">
              <a:rPr lang="zh-CN" altLang="en-US" smtClean="0"/>
              <a:t>2020-01-06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5DCB2-573F-486A-BB75-82111088A8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9209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D40AF-A7A0-45C8-968E-318C828C3217}" type="datetimeFigureOut">
              <a:rPr lang="zh-CN" altLang="en-US" smtClean="0"/>
              <a:t>2020-01-06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5DCB2-573F-486A-BB75-82111088A8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351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D40AF-A7A0-45C8-968E-318C828C3217}" type="datetimeFigureOut">
              <a:rPr lang="zh-CN" altLang="en-US" smtClean="0"/>
              <a:t>2020-01-06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5DCB2-573F-486A-BB75-82111088A8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9951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D40AF-A7A0-45C8-968E-318C828C3217}" type="datetimeFigureOut">
              <a:rPr lang="zh-CN" altLang="en-US" smtClean="0"/>
              <a:t>2020-01-06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5DCB2-573F-486A-BB75-82111088A8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109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D40AF-A7A0-45C8-968E-318C828C3217}" type="datetimeFigureOut">
              <a:rPr lang="zh-CN" altLang="en-US" smtClean="0"/>
              <a:t>2020-01-06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5DCB2-573F-486A-BB75-82111088A8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2059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D40AF-A7A0-45C8-968E-318C828C3217}" type="datetimeFigureOut">
              <a:rPr lang="zh-CN" altLang="en-US" smtClean="0"/>
              <a:t>2020-01-06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5DCB2-573F-486A-BB75-82111088A8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8074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D40AF-A7A0-45C8-968E-318C828C3217}" type="datetimeFigureOut">
              <a:rPr lang="zh-CN" altLang="en-US" smtClean="0"/>
              <a:t>2020-01-06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5DCB2-573F-486A-BB75-82111088A8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0191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D40AF-A7A0-45C8-968E-318C828C3217}" type="datetimeFigureOut">
              <a:rPr lang="zh-CN" altLang="en-US" smtClean="0"/>
              <a:t>2020-01-06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5DCB2-573F-486A-BB75-82111088A8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0388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D40AF-A7A0-45C8-968E-318C828C3217}" type="datetimeFigureOut">
              <a:rPr lang="zh-CN" altLang="en-US" smtClean="0"/>
              <a:t>2020-01-06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5DCB2-573F-486A-BB75-82111088A8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08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DE839C9E-0920-4529-83FB-F0E55DE10B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9262505"/>
              </p:ext>
            </p:extLst>
          </p:nvPr>
        </p:nvGraphicFramePr>
        <p:xfrm>
          <a:off x="1022684" y="652829"/>
          <a:ext cx="5366084" cy="7649167"/>
        </p:xfrm>
        <a:graphic>
          <a:graphicData uri="http://schemas.openxmlformats.org/drawingml/2006/table">
            <a:tbl>
              <a:tblPr firstRow="1" firstCol="1" bandRow="1"/>
              <a:tblGrid>
                <a:gridCol w="2177716">
                  <a:extLst>
                    <a:ext uri="{9D8B030D-6E8A-4147-A177-3AD203B41FA5}">
                      <a16:colId xmlns:a16="http://schemas.microsoft.com/office/drawing/2014/main" val="4102598442"/>
                    </a:ext>
                  </a:extLst>
                </a:gridCol>
                <a:gridCol w="801378">
                  <a:extLst>
                    <a:ext uri="{9D8B030D-6E8A-4147-A177-3AD203B41FA5}">
                      <a16:colId xmlns:a16="http://schemas.microsoft.com/office/drawing/2014/main" val="1401365277"/>
                    </a:ext>
                  </a:extLst>
                </a:gridCol>
                <a:gridCol w="2386990">
                  <a:extLst>
                    <a:ext uri="{9D8B030D-6E8A-4147-A177-3AD203B41FA5}">
                      <a16:colId xmlns:a16="http://schemas.microsoft.com/office/drawing/2014/main" val="4208132441"/>
                    </a:ext>
                  </a:extLst>
                </a:gridCol>
              </a:tblGrid>
              <a:tr h="104120"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        </a:t>
                      </a:r>
                      <a:r>
                        <a:rPr lang="en-US" sz="1200" b="1" kern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Gene_ID</a:t>
                      </a:r>
                      <a:r>
                        <a:rPr lang="en-US" sz="12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Sequence (5'--3')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1404365"/>
                  </a:ext>
                </a:extLst>
              </a:tr>
              <a:tr h="104120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Morus010170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AGGGCGGATTGAGGAAAGGA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3349547"/>
                  </a:ext>
                </a:extLst>
              </a:tr>
              <a:tr h="10412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GCTGACGAAAGGGAAGTAAGG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2797219"/>
                  </a:ext>
                </a:extLst>
              </a:tr>
              <a:tr h="104120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CM-Morus020959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CGCTTCAAATCCAAGACCCAC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913080"/>
                  </a:ext>
                </a:extLst>
              </a:tr>
              <a:tr h="10412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TCATCCGTCCTATCCTTCGTC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4664355"/>
                  </a:ext>
                </a:extLst>
              </a:tr>
              <a:tr h="104120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PAT-Morus016616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CGTCGCTTGTCTCGGTTTC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1899930"/>
                  </a:ext>
                </a:extLst>
              </a:tr>
              <a:tr h="10412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GCCGTGGCTTGGTCAGTTA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0991139"/>
                  </a:ext>
                </a:extLst>
              </a:tr>
              <a:tr h="104120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PDT-Morus008978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ACCGCTAATCCAGCCGAAG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8713237"/>
                  </a:ext>
                </a:extLst>
              </a:tr>
              <a:tr h="10412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CCGATGCCGTTTGGGAAG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0862233"/>
                  </a:ext>
                </a:extLst>
              </a:tr>
              <a:tr h="104120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PAL-Morus024372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AACACGAGCACCTCAATCTTC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8738335"/>
                  </a:ext>
                </a:extLst>
              </a:tr>
              <a:tr h="10412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CCCAACTCCTCCCTCACAA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5525985"/>
                  </a:ext>
                </a:extLst>
              </a:tr>
              <a:tr h="104120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4CL-Morus019687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TGGCGAAGAACCCGAAGG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0683158"/>
                  </a:ext>
                </a:extLst>
              </a:tr>
              <a:tr h="10412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GCCTTGTCATCGTTCAAATACC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6940603"/>
                  </a:ext>
                </a:extLst>
              </a:tr>
              <a:tr h="104120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CYP-Morus018794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CCGTCCCTTTCTTCACCAAC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6500971"/>
                  </a:ext>
                </a:extLst>
              </a:tr>
              <a:tr h="10412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GCCTCCTCAAAACGATGCC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2224807"/>
                  </a:ext>
                </a:extLst>
              </a:tr>
              <a:tr h="104120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CHS-Morus017929</a:t>
                      </a:r>
                      <a:endParaRPr lang="zh-CN" sz="1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GCGTGTGTAGTGTTCATTTTGG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9705352"/>
                  </a:ext>
                </a:extLst>
              </a:tr>
              <a:tr h="10412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CGAGTCCTTCTCCTGTGGTCT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6893323"/>
                  </a:ext>
                </a:extLst>
              </a:tr>
              <a:tr h="104120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CHI-Morus017264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CGGTAAGTGGAAGGGGAAGT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9055406"/>
                  </a:ext>
                </a:extLst>
              </a:tr>
              <a:tr h="10412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GTGGGCGATTGTGTGAAGAG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2877643"/>
                  </a:ext>
                </a:extLst>
              </a:tr>
              <a:tr h="104120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F3’H-Morus004711</a:t>
                      </a:r>
                      <a:endParaRPr lang="zh-CN" sz="1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TGAAATCAACGGCTACCACA</a:t>
                      </a:r>
                      <a:endParaRPr lang="zh-CN" sz="1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3578533"/>
                  </a:ext>
                </a:extLst>
              </a:tr>
              <a:tr h="10412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TCATACCCGCACAAATCCTAC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753298"/>
                  </a:ext>
                </a:extLst>
              </a:tr>
              <a:tr h="104120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F3H-Morus026681</a:t>
                      </a:r>
                      <a:endParaRPr lang="zh-CN" sz="1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TCCCAAAACTCTCACGGCTC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9402192"/>
                  </a:ext>
                </a:extLst>
              </a:tr>
              <a:tr h="10412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GGAAGATACCCCAGTCCTCAC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1121505"/>
                  </a:ext>
                </a:extLst>
              </a:tr>
              <a:tr h="104120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DFR-Morus000974</a:t>
                      </a:r>
                      <a:endParaRPr lang="zh-CN" sz="1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CTGTAAAGATGACTGGATGGATGT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4906294"/>
                  </a:ext>
                </a:extLst>
              </a:tr>
              <a:tr h="10412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AATCACGAGCGTTGGAATAATAG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8123170"/>
                  </a:ext>
                </a:extLst>
              </a:tr>
              <a:tr h="104120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ANS-Morus023151</a:t>
                      </a:r>
                      <a:endParaRPr lang="zh-CN" sz="1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GGCTTGCGACCACCATACTT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2257225"/>
                  </a:ext>
                </a:extLst>
              </a:tr>
              <a:tr h="10412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GTTGAGGGCATCTCGGGTAG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8310600"/>
                  </a:ext>
                </a:extLst>
              </a:tr>
              <a:tr h="104120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FLS-Morus013110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TCCCTCTCGCATCAACTACC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0331533"/>
                  </a:ext>
                </a:extLst>
              </a:tr>
              <a:tr h="10412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CTGAACACCTTATCCGCCAC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2060714"/>
                  </a:ext>
                </a:extLst>
              </a:tr>
              <a:tr h="104120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UFGT-Morus019697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AGACGGGGAGGGAGGTTAG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9787991"/>
                  </a:ext>
                </a:extLst>
              </a:tr>
              <a:tr h="10412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TGAGCGGATAGAGAACAAGGC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8038700"/>
                  </a:ext>
                </a:extLst>
              </a:tr>
              <a:tr h="104120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bHLH-Morus022662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GCGTGCCTTACAAGAACTCATAC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9215870"/>
                  </a:ext>
                </a:extLst>
              </a:tr>
              <a:tr h="10412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GGGGGAACTGAAACATAGGATAG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3820029"/>
                  </a:ext>
                </a:extLst>
              </a:tr>
              <a:tr h="104120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bHLH-Morus026077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ATGGAGAGCCAACACAAGAGAG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7859805"/>
                  </a:ext>
                </a:extLst>
              </a:tr>
              <a:tr h="10412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TTGAAGCGTTTTGAGCCGT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2126164"/>
                  </a:ext>
                </a:extLst>
              </a:tr>
              <a:tr h="104120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MYB-Morus019093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GCAGCAAGGTGGGGATAAAG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9551944"/>
                  </a:ext>
                </a:extLst>
              </a:tr>
              <a:tr h="10412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GGGCGAAGGTAGTTCATCCAG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5783000"/>
                  </a:ext>
                </a:extLst>
              </a:tr>
              <a:tr h="104120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MYB-Morus022975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ATTACATTCACAAACACGGCGA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3711019"/>
                  </a:ext>
                </a:extLst>
              </a:tr>
              <a:tr h="10412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ACAACTTTTACCGCACCGAA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518576"/>
                  </a:ext>
                </a:extLst>
              </a:tr>
              <a:tr h="104120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MYB-Morus011278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AAGTTGAGGAGGCAGCAGAG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9540465"/>
                  </a:ext>
                </a:extLst>
              </a:tr>
              <a:tr h="10412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CTTGACCAGCCGTAGCACC</a:t>
                      </a:r>
                      <a:endParaRPr lang="zh-CN" sz="1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334" marR="1233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2269252"/>
                  </a:ext>
                </a:extLst>
              </a:tr>
            </a:tbl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E558800C-C732-4516-AC2C-7E71BEB862A5}"/>
              </a:ext>
            </a:extLst>
          </p:cNvPr>
          <p:cNvSpPr/>
          <p:nvPr/>
        </p:nvSpPr>
        <p:spPr>
          <a:xfrm>
            <a:off x="1022684" y="143074"/>
            <a:ext cx="4325353" cy="509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lnSpc>
                <a:spcPct val="200000"/>
              </a:lnSpc>
              <a:spcAft>
                <a:spcPts val="0"/>
              </a:spcAft>
            </a:pPr>
            <a:r>
              <a:rPr lang="en-US" altLang="zh-CN" sz="1600" b="1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Table S3. Primers used for </a:t>
            </a:r>
            <a:r>
              <a:rPr lang="en-US" altLang="zh-CN" sz="1600" b="1" kern="1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qRT</a:t>
            </a:r>
            <a:r>
              <a:rPr lang="en-US" altLang="zh-CN" sz="1600" b="1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-PCR</a:t>
            </a:r>
            <a:endParaRPr lang="zh-CN" altLang="zh-CN" sz="1600" b="1" kern="1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31908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201</TotalTime>
  <Words>118</Words>
  <Application>Microsoft Office PowerPoint</Application>
  <PresentationFormat>宽屏</PresentationFormat>
  <Paragraphs>103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等线</vt:lpstr>
      <vt:lpstr>等线 Light</vt:lpstr>
      <vt:lpstr>宋体</vt:lpstr>
      <vt:lpstr>Arial</vt:lpstr>
      <vt:lpstr>Calibri</vt:lpstr>
      <vt:lpstr>Calibri Light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Security Mail</dc:creator>
  <cp:lastModifiedBy>Security Mail</cp:lastModifiedBy>
  <cp:revision>6</cp:revision>
  <dcterms:created xsi:type="dcterms:W3CDTF">2019-12-24T01:46:27Z</dcterms:created>
  <dcterms:modified xsi:type="dcterms:W3CDTF">2020-01-06T09:04:34Z</dcterms:modified>
</cp:coreProperties>
</file>